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78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3" r:id="rId21"/>
    <p:sldId id="274" r:id="rId22"/>
    <p:sldId id="27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UJYDNNXx8SUtvcwZKJtXROaMC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578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-1"/>
            <a:ext cx="12192000" cy="695597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59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108476-7713-9FE8-D031-8E070BDB6E15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PHÂN TÍCH HỆ THỐNG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19C6F-F22D-039A-3D96-6DC45158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03" y="1341857"/>
            <a:ext cx="8691498" cy="360401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8D4A22-7EE9-2C7A-E1DB-882D8D0C6C9F}"/>
              </a:ext>
            </a:extLst>
          </p:cNvPr>
          <p:cNvSpPr txBox="1"/>
          <p:nvPr/>
        </p:nvSpPr>
        <p:spPr>
          <a:xfrm>
            <a:off x="4163961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Tổng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quát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313D0-D287-2568-E015-A8393858BBAD}"/>
              </a:ext>
            </a:extLst>
          </p:cNvPr>
          <p:cNvSpPr txBox="1"/>
          <p:nvPr/>
        </p:nvSpPr>
        <p:spPr>
          <a:xfrm>
            <a:off x="13425191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Xem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thông</a:t>
            </a:r>
            <a:r>
              <a:rPr lang="en-US" dirty="0">
                <a:latin typeface="SVN-Beast" panose="02040603050506020204" pitchFamily="18" charset="0"/>
              </a:rPr>
              <a:t> tin </a:t>
            </a:r>
            <a:r>
              <a:rPr lang="en-US" dirty="0" err="1">
                <a:latin typeface="SVN-Beast" panose="02040603050506020204" pitchFamily="18" charset="0"/>
              </a:rPr>
              <a:t>nhiệt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độ</a:t>
            </a:r>
            <a:r>
              <a:rPr lang="en-US" dirty="0">
                <a:latin typeface="SVN-Beast" panose="02040603050506020204" pitchFamily="18" charset="0"/>
              </a:rPr>
              <a:t> </a:t>
            </a:r>
          </a:p>
        </p:txBody>
      </p:sp>
      <p:pic>
        <p:nvPicPr>
          <p:cNvPr id="9" name="Picture 8" descr="A picture containing text, diagram, circle, line&#10;&#10;Description automatically generated">
            <a:extLst>
              <a:ext uri="{FF2B5EF4-FFF2-40B4-BE49-F238E27FC236}">
                <a16:creationId xmlns:a16="http://schemas.microsoft.com/office/drawing/2014/main" id="{129FA45D-A55C-BD05-CB2B-51FAB1A5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2126" y="1455174"/>
            <a:ext cx="7241636" cy="30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52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108476-7713-9FE8-D031-8E070BDB6E15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D4A22-7EE9-2C7A-E1DB-882D8D0C6C9F}"/>
              </a:ext>
            </a:extLst>
          </p:cNvPr>
          <p:cNvSpPr txBox="1"/>
          <p:nvPr/>
        </p:nvSpPr>
        <p:spPr>
          <a:xfrm>
            <a:off x="4163961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Xem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thông</a:t>
            </a:r>
            <a:r>
              <a:rPr lang="en-US" dirty="0">
                <a:latin typeface="SVN-Beast" panose="02040603050506020204" pitchFamily="18" charset="0"/>
              </a:rPr>
              <a:t> tin </a:t>
            </a:r>
            <a:r>
              <a:rPr lang="en-US" dirty="0" err="1">
                <a:latin typeface="SVN-Beast" panose="02040603050506020204" pitchFamily="18" charset="0"/>
              </a:rPr>
              <a:t>nhiệt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độ</a:t>
            </a:r>
            <a:r>
              <a:rPr lang="en-US" dirty="0">
                <a:latin typeface="SVN-Beast" panose="02040603050506020204" pitchFamily="18" charset="0"/>
              </a:rPr>
              <a:t> </a:t>
            </a:r>
          </a:p>
        </p:txBody>
      </p:sp>
      <p:pic>
        <p:nvPicPr>
          <p:cNvPr id="2" name="Picture 1" descr="A picture containing text, diagram, circle, line&#10;&#10;Description automatically generated">
            <a:extLst>
              <a:ext uri="{FF2B5EF4-FFF2-40B4-BE49-F238E27FC236}">
                <a16:creationId xmlns:a16="http://schemas.microsoft.com/office/drawing/2014/main" id="{9D1A2196-3DEA-F664-DBF4-C85FD191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90" y="1455174"/>
            <a:ext cx="7241636" cy="3036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9CDA3-5451-5689-D631-979893015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79654" y="1607574"/>
            <a:ext cx="7126826" cy="3469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DF8F21-3A43-F9BA-45E3-FB258866DC44}"/>
              </a:ext>
            </a:extLst>
          </p:cNvPr>
          <p:cNvSpPr txBox="1"/>
          <p:nvPr/>
        </p:nvSpPr>
        <p:spPr>
          <a:xfrm>
            <a:off x="17211745" y="50982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Chỉnh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sửa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nhiệt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độ</a:t>
            </a:r>
            <a:r>
              <a:rPr lang="en-US" dirty="0">
                <a:latin typeface="SVN-Beast" panose="0204060305050602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2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CD9E53-FFCE-0F9A-6A7A-E675F8DF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300" y="1455174"/>
            <a:ext cx="7126826" cy="346908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108476-7713-9FE8-D031-8E070BDB6E15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D4A22-7EE9-2C7A-E1DB-882D8D0C6C9F}"/>
              </a:ext>
            </a:extLst>
          </p:cNvPr>
          <p:cNvSpPr txBox="1"/>
          <p:nvPr/>
        </p:nvSpPr>
        <p:spPr>
          <a:xfrm>
            <a:off x="4163961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Chỉnh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sửa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nhiệt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độ</a:t>
            </a:r>
            <a:r>
              <a:rPr lang="en-US" dirty="0">
                <a:latin typeface="SVN-Beast" panose="020406030505060202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5F16E-4458-9FE8-6645-FB15C62BA1F2}"/>
              </a:ext>
            </a:extLst>
          </p:cNvPr>
          <p:cNvSpPr txBox="1"/>
          <p:nvPr/>
        </p:nvSpPr>
        <p:spPr>
          <a:xfrm>
            <a:off x="14902300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phân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rã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chức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năng</a:t>
            </a:r>
            <a:r>
              <a:rPr lang="en-US" dirty="0">
                <a:latin typeface="SVN-Beast" panose="02040603050506020204" pitchFamily="18" charset="0"/>
              </a:rPr>
              <a:t> BFD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276D7E19-21A4-4EFD-35C0-89A0460E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94421" y="1296575"/>
            <a:ext cx="5688903" cy="31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57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108476-7713-9FE8-D031-8E070BDB6E15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D4A22-7EE9-2C7A-E1DB-882D8D0C6C9F}"/>
              </a:ext>
            </a:extLst>
          </p:cNvPr>
          <p:cNvSpPr txBox="1"/>
          <p:nvPr/>
        </p:nvSpPr>
        <p:spPr>
          <a:xfrm>
            <a:off x="4163961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phân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rã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chức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năng</a:t>
            </a:r>
            <a:r>
              <a:rPr lang="en-US" dirty="0">
                <a:latin typeface="SVN-Beast" panose="02040603050506020204" pitchFamily="18" charset="0"/>
              </a:rPr>
              <a:t> BFD</a:t>
            </a:r>
          </a:p>
        </p:txBody>
      </p:sp>
      <p:pic>
        <p:nvPicPr>
          <p:cNvPr id="5" name="Picture 4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B47F748C-0170-1E15-95C3-DC089824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48" y="1296575"/>
            <a:ext cx="5688903" cy="31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57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C8D7B-14A1-D855-950B-9EEEE26C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91" y="1150929"/>
            <a:ext cx="7062018" cy="4556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458929" y="5736567"/>
            <a:ext cx="327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Giao </a:t>
            </a:r>
            <a:r>
              <a:rPr lang="en-US" dirty="0" err="1">
                <a:latin typeface="SVN-Beast" panose="02040603050506020204" pitchFamily="18" charset="0"/>
              </a:rPr>
              <a:t>diện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đăng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nhập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2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1A1C611-82DB-9BB3-3014-2A94CE4D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15" y="1445341"/>
            <a:ext cx="6433369" cy="4150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458929" y="5736567"/>
            <a:ext cx="327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Giao </a:t>
            </a:r>
            <a:r>
              <a:rPr lang="en-US" dirty="0" err="1">
                <a:latin typeface="SVN-Beast" panose="02040603050506020204" pitchFamily="18" charset="0"/>
              </a:rPr>
              <a:t>diện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InfoWeather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58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CC934E-2DB1-144D-40CF-F98AAEAE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18" y="1354882"/>
            <a:ext cx="7376363" cy="4381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458929" y="5736567"/>
            <a:ext cx="327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Giao </a:t>
            </a:r>
            <a:r>
              <a:rPr lang="en-US" dirty="0" err="1">
                <a:latin typeface="SVN-Beast" panose="02040603050506020204" pitchFamily="18" charset="0"/>
              </a:rPr>
              <a:t>diện</a:t>
            </a:r>
            <a:r>
              <a:rPr lang="en-US" dirty="0">
                <a:latin typeface="SVN-Beast" panose="02040603050506020204" pitchFamily="18" charset="0"/>
              </a:rPr>
              <a:t> Setting</a:t>
            </a:r>
          </a:p>
        </p:txBody>
      </p:sp>
    </p:spTree>
    <p:extLst>
      <p:ext uri="{BB962C8B-B14F-4D97-AF65-F5344CB8AC3E}">
        <p14:creationId xmlns:p14="http://schemas.microsoft.com/office/powerpoint/2010/main" val="125363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, rectangle&#10;&#10;Description automatically generated">
            <a:extLst>
              <a:ext uri="{FF2B5EF4-FFF2-40B4-BE49-F238E27FC236}">
                <a16:creationId xmlns:a16="http://schemas.microsoft.com/office/drawing/2014/main" id="{708C2415-168D-8F90-E44C-37457478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91" y="2482921"/>
            <a:ext cx="3108960" cy="1754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BED50A-7974-3F57-671C-44482DA66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4" t="31149" b="28077"/>
          <a:stretch/>
        </p:blipFill>
        <p:spPr bwMode="auto">
          <a:xfrm>
            <a:off x="1513336" y="1436540"/>
            <a:ext cx="4426180" cy="3984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056827" y="5638245"/>
            <a:ext cx="407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Giao </a:t>
            </a:r>
            <a:r>
              <a:rPr lang="en-US" dirty="0" err="1">
                <a:latin typeface="SVN-Beast" panose="02040603050506020204" pitchFamily="18" charset="0"/>
              </a:rPr>
              <a:t>diện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Mô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phỏng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thiết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bị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đang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hoạt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động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electrical wiring, electronic engineering, cable&#10;&#10;Description automatically generated">
            <a:extLst>
              <a:ext uri="{FF2B5EF4-FFF2-40B4-BE49-F238E27FC236}">
                <a16:creationId xmlns:a16="http://schemas.microsoft.com/office/drawing/2014/main" id="{79A7ECCE-4665-2F7D-3C83-9A72F7FED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57" b="23671"/>
          <a:stretch/>
        </p:blipFill>
        <p:spPr bwMode="auto">
          <a:xfrm>
            <a:off x="2743802" y="1578934"/>
            <a:ext cx="2854233" cy="3493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6244B2-0F2C-F260-0B5F-D74BA9D54B04}"/>
              </a:ext>
            </a:extLst>
          </p:cNvPr>
          <p:cNvSpPr/>
          <p:nvPr/>
        </p:nvSpPr>
        <p:spPr>
          <a:xfrm>
            <a:off x="226143" y="78658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01A20-6844-95EC-6378-F5180CBCB6DB}"/>
              </a:ext>
            </a:extLst>
          </p:cNvPr>
          <p:cNvSpPr txBox="1"/>
          <p:nvPr/>
        </p:nvSpPr>
        <p:spPr>
          <a:xfrm>
            <a:off x="4170919" y="5608748"/>
            <a:ext cx="3850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Mô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phỏng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thiết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bị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đang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tắt</a:t>
            </a:r>
            <a:endParaRPr lang="en-US" dirty="0">
              <a:latin typeface="SVN-Beast" panose="02040603050506020204" pitchFamily="18" charset="0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E45770C-1325-15C7-9337-2601F3B75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485" y="2552700"/>
            <a:ext cx="3132455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63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ymbol, logo, trademark, emblem&#10;&#10;Description automatically generated">
            <a:extLst>
              <a:ext uri="{FF2B5EF4-FFF2-40B4-BE49-F238E27FC236}">
                <a16:creationId xmlns:a16="http://schemas.microsoft.com/office/drawing/2014/main" id="{F853631C-DD54-2E7F-88FD-F2CD8A043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78" y="1222513"/>
            <a:ext cx="4532242" cy="4532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F1B149-D0BF-F0E2-522C-CDE407B23FDA}"/>
              </a:ext>
            </a:extLst>
          </p:cNvPr>
          <p:cNvSpPr txBox="1"/>
          <p:nvPr/>
        </p:nvSpPr>
        <p:spPr>
          <a:xfrm>
            <a:off x="462116" y="-1592826"/>
            <a:ext cx="1126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TRƯỜNG ĐẠI HỌC GIAO THÔNG VẬN TẢI PHÂN HIỆU TẠI THÀNH PHỐ HỒ CHÍ MINH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BỘ MÔN CÔNG NGHỆ THÔNG TIN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27D21-4800-8F01-E2EA-D5AB69395185}"/>
              </a:ext>
            </a:extLst>
          </p:cNvPr>
          <p:cNvSpPr txBox="1"/>
          <p:nvPr/>
        </p:nvSpPr>
        <p:spPr>
          <a:xfrm>
            <a:off x="-9665109" y="1519064"/>
            <a:ext cx="10127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BÁO CÁO THỰC TẬP CHUYÊN MÔN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0F4AE-EF67-DC9C-11AD-B06F321CBD0F}"/>
              </a:ext>
            </a:extLst>
          </p:cNvPr>
          <p:cNvSpPr txBox="1"/>
          <p:nvPr/>
        </p:nvSpPr>
        <p:spPr>
          <a:xfrm>
            <a:off x="13512548" y="2379368"/>
            <a:ext cx="1162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ĐỀ TÀI: XÂY DỰNG WINFORMAPP ĐIỀU KHIỂN THIẾT BỊ ĐIỀU HOÀ NHIỆT ĐỘ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69FC1-84ED-57C4-4DF6-4071E057A123}"/>
              </a:ext>
            </a:extLst>
          </p:cNvPr>
          <p:cNvSpPr txBox="1"/>
          <p:nvPr/>
        </p:nvSpPr>
        <p:spPr>
          <a:xfrm>
            <a:off x="-7730614" y="3023538"/>
            <a:ext cx="8192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Sinh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hiên</a:t>
            </a:r>
            <a:r>
              <a:rPr lang="en-US" sz="1600" dirty="0"/>
              <a:t>: 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Họ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tên</a:t>
            </a:r>
            <a:r>
              <a:rPr lang="en-US" sz="1600" dirty="0"/>
              <a:t>:		Nguyễn Cao An</a:t>
            </a:r>
          </a:p>
          <a:p>
            <a:r>
              <a:rPr lang="en-US" sz="1600" dirty="0"/>
              <a:t>	MSSV:			6151071032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Lớp</a:t>
            </a:r>
            <a:r>
              <a:rPr lang="en-US" sz="1600" dirty="0"/>
              <a:t>:			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Khoá</a:t>
            </a:r>
            <a:r>
              <a:rPr lang="en-US" sz="1600" dirty="0"/>
              <a:t>:			K61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93262-E7E5-E66E-B812-7A45447D83C6}"/>
              </a:ext>
            </a:extLst>
          </p:cNvPr>
          <p:cNvSpPr txBox="1"/>
          <p:nvPr/>
        </p:nvSpPr>
        <p:spPr>
          <a:xfrm>
            <a:off x="12595689" y="4559923"/>
            <a:ext cx="8578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600" dirty="0" err="1"/>
              <a:t>Giảng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hướng</a:t>
            </a:r>
            <a:r>
              <a:rPr lang="en-US" sz="1600" dirty="0"/>
              <a:t> </a:t>
            </a:r>
            <a:r>
              <a:rPr lang="en-US" sz="1600" dirty="0" err="1"/>
              <a:t>dẫn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	</a:t>
            </a:r>
            <a:r>
              <a:rPr lang="vi-VN" sz="1600" dirty="0"/>
              <a:t>Họ tên : Trần Thi Dung	Học vị : Thạc sĩ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Email : ttdung@utc2.edu.vn	Số điện thoại : 0388389579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Đơn vị công tác: Đại học Giao thông Vận tải Phân hiệu Thành phố Hồ Chí Minh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Họ tên : Trần Quốc Khánh	Học vị : Kỹ sư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Email : tqkhanh@utc2.edu.vn	Số điện thoại : 0384742790</a:t>
            </a:r>
          </a:p>
          <a:p>
            <a:pPr lvl="2"/>
            <a:r>
              <a:rPr lang="en-US" sz="1600" dirty="0"/>
              <a:t>	</a:t>
            </a:r>
            <a:r>
              <a:rPr lang="vi-VN" sz="1600" dirty="0"/>
              <a:t>Đơn vị công tác: Đại học Giao thông Vận tải Phân hiệu Thành phố Hồ Chí Minh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593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ECBDC0-A043-08DC-88EB-D9846D94251D}"/>
              </a:ext>
            </a:extLst>
          </p:cNvPr>
          <p:cNvSpPr/>
          <p:nvPr/>
        </p:nvSpPr>
        <p:spPr>
          <a:xfrm>
            <a:off x="-16169147" y="1617406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Kết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quả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được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788567-ABE7-AF5A-75AE-2794AF6CFF64}"/>
              </a:ext>
            </a:extLst>
          </p:cNvPr>
          <p:cNvSpPr/>
          <p:nvPr/>
        </p:nvSpPr>
        <p:spPr>
          <a:xfrm>
            <a:off x="-10497901" y="2846439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Hạn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chế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DF80B8-C0C5-1D85-149C-9C62031F610C}"/>
              </a:ext>
            </a:extLst>
          </p:cNvPr>
          <p:cNvSpPr/>
          <p:nvPr/>
        </p:nvSpPr>
        <p:spPr>
          <a:xfrm>
            <a:off x="-5619135" y="4380271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Hướng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triển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3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B22FA9-4032-3F2F-ABD0-1AE019C205E2}"/>
              </a:ext>
            </a:extLst>
          </p:cNvPr>
          <p:cNvSpPr/>
          <p:nvPr/>
        </p:nvSpPr>
        <p:spPr>
          <a:xfrm>
            <a:off x="226143" y="105646"/>
            <a:ext cx="1759977" cy="91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2D0E82-C8DE-A36C-0DFB-E23C456612E6}"/>
              </a:ext>
            </a:extLst>
          </p:cNvPr>
          <p:cNvSpPr/>
          <p:nvPr/>
        </p:nvSpPr>
        <p:spPr>
          <a:xfrm>
            <a:off x="1494504" y="1612490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Kết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quả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được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A692E4-AF2D-D0D3-FBB9-E233D3410856}"/>
              </a:ext>
            </a:extLst>
          </p:cNvPr>
          <p:cNvSpPr/>
          <p:nvPr/>
        </p:nvSpPr>
        <p:spPr>
          <a:xfrm>
            <a:off x="4788310" y="2846439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Hạn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chế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CB7669-56CC-2EE5-049A-ABE742325729}"/>
              </a:ext>
            </a:extLst>
          </p:cNvPr>
          <p:cNvSpPr/>
          <p:nvPr/>
        </p:nvSpPr>
        <p:spPr>
          <a:xfrm>
            <a:off x="8082116" y="4380271"/>
            <a:ext cx="3293806" cy="7767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Hướng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phát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triển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6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74B18C-A078-6DF4-F724-61ED818C2068}"/>
              </a:ext>
            </a:extLst>
          </p:cNvPr>
          <p:cNvSpPr txBox="1"/>
          <p:nvPr/>
        </p:nvSpPr>
        <p:spPr>
          <a:xfrm>
            <a:off x="1633959" y="3427148"/>
            <a:ext cx="892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VN-Beast" panose="02040603050506020204" pitchFamily="18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26713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ABD1E7-78BD-BE6E-71F6-1988C0B2FF95}"/>
              </a:ext>
            </a:extLst>
          </p:cNvPr>
          <p:cNvSpPr txBox="1"/>
          <p:nvPr/>
        </p:nvSpPr>
        <p:spPr>
          <a:xfrm>
            <a:off x="462116" y="235974"/>
            <a:ext cx="1126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VN-Beast" panose="02040603050506020204" pitchFamily="18" charset="0"/>
              </a:rPr>
              <a:t>TRƯỜNG ĐẠI HỌC GIAO THÔNG VẬN TẢI PHÂN HIỆU TẠI THÀNH PHỐ HỒ CHÍ MINH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SVN-Beast" panose="02040603050506020204" pitchFamily="18" charset="0"/>
              </a:rPr>
              <a:t>BỘ MÔN CÔNG NGHỆ THÔNG TIN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F34DA-86E1-ED4B-73BB-4D7635F8E5D7}"/>
              </a:ext>
            </a:extLst>
          </p:cNvPr>
          <p:cNvSpPr txBox="1"/>
          <p:nvPr/>
        </p:nvSpPr>
        <p:spPr>
          <a:xfrm>
            <a:off x="1337187" y="1519064"/>
            <a:ext cx="10127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VN-Beast" panose="02040603050506020204" pitchFamily="18" charset="0"/>
              </a:rPr>
              <a:t>BÁO CÁO THỰC TẬP CHUYÊN MÔN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E82C7-9D71-18EA-7EB7-71B5449F6AED}"/>
              </a:ext>
            </a:extLst>
          </p:cNvPr>
          <p:cNvSpPr txBox="1"/>
          <p:nvPr/>
        </p:nvSpPr>
        <p:spPr>
          <a:xfrm>
            <a:off x="570271" y="2379368"/>
            <a:ext cx="1162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VN-Beast" panose="02040603050506020204" pitchFamily="18" charset="0"/>
              </a:rPr>
              <a:t>ĐỀ TÀI: XÂY DỰNG WINFORMAPP ĐIỀU KHIỂN THIẾT BỊ ĐIỀU HOÀ NHIỆT ĐỘ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E03CF-94F2-5E9B-8B7C-2C39B500CDCD}"/>
              </a:ext>
            </a:extLst>
          </p:cNvPr>
          <p:cNvSpPr txBox="1"/>
          <p:nvPr/>
        </p:nvSpPr>
        <p:spPr>
          <a:xfrm>
            <a:off x="2091812" y="3023538"/>
            <a:ext cx="8192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VN-Beast" panose="02040603050506020204" pitchFamily="18" charset="0"/>
              </a:rPr>
              <a:t>Sinh </a:t>
            </a:r>
            <a:r>
              <a:rPr lang="en-US" sz="1600" dirty="0" err="1">
                <a:latin typeface="SVN-Beast" panose="02040603050506020204" pitchFamily="18" charset="0"/>
              </a:rPr>
              <a:t>viên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thực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hiên</a:t>
            </a:r>
            <a:r>
              <a:rPr lang="en-US" sz="1600" dirty="0">
                <a:latin typeface="SVN-Beast" panose="02040603050506020204" pitchFamily="18" charset="0"/>
              </a:rPr>
              <a:t>: </a:t>
            </a:r>
          </a:p>
          <a:p>
            <a:r>
              <a:rPr lang="en-US" sz="1600" dirty="0">
                <a:latin typeface="SVN-Beast" panose="02040603050506020204" pitchFamily="18" charset="0"/>
              </a:rPr>
              <a:t>	</a:t>
            </a:r>
            <a:r>
              <a:rPr lang="en-US" sz="1600" dirty="0" err="1">
                <a:latin typeface="SVN-Beast" panose="02040603050506020204" pitchFamily="18" charset="0"/>
              </a:rPr>
              <a:t>Họ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và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tên</a:t>
            </a:r>
            <a:r>
              <a:rPr lang="en-US" sz="1600" dirty="0">
                <a:latin typeface="SVN-Beast" panose="02040603050506020204" pitchFamily="18" charset="0"/>
              </a:rPr>
              <a:t>:		Nguyễn Cao An</a:t>
            </a:r>
          </a:p>
          <a:p>
            <a:r>
              <a:rPr lang="en-US" sz="1600" dirty="0">
                <a:latin typeface="SVN-Beast" panose="02040603050506020204" pitchFamily="18" charset="0"/>
              </a:rPr>
              <a:t>	MSSV:			6151071032</a:t>
            </a:r>
          </a:p>
          <a:p>
            <a:r>
              <a:rPr lang="en-US" sz="1600" dirty="0">
                <a:latin typeface="SVN-Beast" panose="02040603050506020204" pitchFamily="18" charset="0"/>
              </a:rPr>
              <a:t>	</a:t>
            </a:r>
            <a:r>
              <a:rPr lang="en-US" sz="1600" dirty="0" err="1">
                <a:latin typeface="SVN-Beast" panose="02040603050506020204" pitchFamily="18" charset="0"/>
              </a:rPr>
              <a:t>Lớp</a:t>
            </a:r>
            <a:r>
              <a:rPr lang="en-US" sz="1600" dirty="0">
                <a:latin typeface="SVN-Beast" panose="02040603050506020204" pitchFamily="18" charset="0"/>
              </a:rPr>
              <a:t>:			</a:t>
            </a:r>
            <a:r>
              <a:rPr lang="en-US" sz="1600" dirty="0" err="1">
                <a:latin typeface="SVN-Beast" panose="02040603050506020204" pitchFamily="18" charset="0"/>
              </a:rPr>
              <a:t>Công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nghệ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thông</a:t>
            </a:r>
            <a:r>
              <a:rPr lang="en-US" sz="1600" dirty="0">
                <a:latin typeface="SVN-Beast" panose="02040603050506020204" pitchFamily="18" charset="0"/>
              </a:rPr>
              <a:t> tin</a:t>
            </a:r>
          </a:p>
          <a:p>
            <a:r>
              <a:rPr lang="en-US" sz="1600" dirty="0">
                <a:latin typeface="SVN-Beast" panose="02040603050506020204" pitchFamily="18" charset="0"/>
              </a:rPr>
              <a:t>	</a:t>
            </a:r>
            <a:r>
              <a:rPr lang="en-US" sz="1600" dirty="0" err="1">
                <a:latin typeface="SVN-Beast" panose="02040603050506020204" pitchFamily="18" charset="0"/>
              </a:rPr>
              <a:t>Khoá</a:t>
            </a:r>
            <a:r>
              <a:rPr lang="en-US" sz="1600" dirty="0">
                <a:latin typeface="SVN-Beast" panose="02040603050506020204" pitchFamily="18" charset="0"/>
              </a:rPr>
              <a:t>:			K61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A4980-7AED-B0E6-B33A-3CD36C5C1845}"/>
              </a:ext>
            </a:extLst>
          </p:cNvPr>
          <p:cNvSpPr txBox="1"/>
          <p:nvPr/>
        </p:nvSpPr>
        <p:spPr>
          <a:xfrm>
            <a:off x="2091812" y="4559923"/>
            <a:ext cx="85786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600" dirty="0" err="1">
                <a:latin typeface="SVN-Beast" panose="02040603050506020204" pitchFamily="18" charset="0"/>
              </a:rPr>
              <a:t>Giảng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viên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hướng</a:t>
            </a:r>
            <a:r>
              <a:rPr lang="en-US" sz="1600" dirty="0">
                <a:latin typeface="SVN-Beast" panose="02040603050506020204" pitchFamily="18" charset="0"/>
              </a:rPr>
              <a:t> </a:t>
            </a:r>
            <a:r>
              <a:rPr lang="en-US" sz="1600" dirty="0" err="1">
                <a:latin typeface="SVN-Beast" panose="02040603050506020204" pitchFamily="18" charset="0"/>
              </a:rPr>
              <a:t>dẫn</a:t>
            </a:r>
            <a:r>
              <a:rPr lang="en-US" sz="1600" dirty="0">
                <a:latin typeface="SVN-Beast" panose="02040603050506020204" pitchFamily="18" charset="0"/>
              </a:rPr>
              <a:t>:</a:t>
            </a:r>
            <a:br>
              <a:rPr lang="en-US" sz="1600" dirty="0">
                <a:latin typeface="SVN-Beast" panose="02040603050506020204" pitchFamily="18" charset="0"/>
              </a:rPr>
            </a:br>
            <a:r>
              <a:rPr lang="en-US" sz="1600" dirty="0">
                <a:latin typeface="SVN-Beast" panose="02040603050506020204" pitchFamily="18" charset="0"/>
              </a:rPr>
              <a:t>	</a:t>
            </a:r>
            <a:r>
              <a:rPr lang="vi-VN" sz="1600" dirty="0">
                <a:latin typeface="SVN-Beast" panose="02040603050506020204" pitchFamily="18" charset="0"/>
              </a:rPr>
              <a:t>Họ tên : Trần Thi Dung	Học vị : Thạc sĩ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Email : ttdung@utc2.edu.vn	Số điện thoại : 0388389579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Đơn vị công tác: Đại học Giao thông Vận tải Phân hiệu Thành phố Hồ Chí Minh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Họ tên : Trần Quốc Khánh	Học vị : Kỹ sư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Email : tqkhanh@utc2.edu.vn	Số điện thoại : 0384742790</a:t>
            </a:r>
          </a:p>
          <a:p>
            <a:pPr lvl="2"/>
            <a:r>
              <a:rPr lang="vi-VN" sz="1600" dirty="0">
                <a:latin typeface="SVN-Beast" panose="02040603050506020204" pitchFamily="18" charset="0"/>
              </a:rPr>
              <a:t>	Đơn vị công tác: Đại học Giao thông Vận tải Phân hiệu Thành phố Hồ Chí Minh</a:t>
            </a:r>
          </a:p>
          <a:p>
            <a:pPr lvl="2"/>
            <a:endParaRPr lang="en-US" sz="1600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32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1F8F3D7-094D-E962-52BD-1DA3CB2611C8}"/>
              </a:ext>
            </a:extLst>
          </p:cNvPr>
          <p:cNvSpPr/>
          <p:nvPr/>
        </p:nvSpPr>
        <p:spPr>
          <a:xfrm>
            <a:off x="-16529478" y="1661652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Lý do </a:t>
            </a:r>
            <a:r>
              <a:rPr lang="en-US" dirty="0" err="1">
                <a:latin typeface="SVN-Beast" panose="02040603050506020204" pitchFamily="18" charset="0"/>
              </a:rPr>
              <a:t>chọn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đề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tài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514667-2BF8-F822-A7EC-E7C80F5B392F}"/>
              </a:ext>
            </a:extLst>
          </p:cNvPr>
          <p:cNvSpPr/>
          <p:nvPr/>
        </p:nvSpPr>
        <p:spPr>
          <a:xfrm>
            <a:off x="-9526945" y="3104535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Mục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tiêu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nghiên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cứu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586057F-60CD-921C-CD01-6B8F645E5E5F}"/>
              </a:ext>
            </a:extLst>
          </p:cNvPr>
          <p:cNvSpPr/>
          <p:nvPr/>
        </p:nvSpPr>
        <p:spPr>
          <a:xfrm>
            <a:off x="-3682652" y="4547418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Phương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pháp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nghiên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cứu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22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19A187-D110-485A-32CE-ED32B73511A6}"/>
              </a:ext>
            </a:extLst>
          </p:cNvPr>
          <p:cNvSpPr/>
          <p:nvPr/>
        </p:nvSpPr>
        <p:spPr>
          <a:xfrm>
            <a:off x="226143" y="78658"/>
            <a:ext cx="1759974" cy="9156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D94C3D-CE2F-7ED7-893D-FD7BD5AA7A47}"/>
              </a:ext>
            </a:extLst>
          </p:cNvPr>
          <p:cNvSpPr/>
          <p:nvPr/>
        </p:nvSpPr>
        <p:spPr>
          <a:xfrm>
            <a:off x="875071" y="1661652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Lý do </a:t>
            </a:r>
            <a:r>
              <a:rPr lang="en-US" dirty="0" err="1">
                <a:latin typeface="SVN-Beast" panose="02040603050506020204" pitchFamily="18" charset="0"/>
              </a:rPr>
              <a:t>chọn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đề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tài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4D2A9-702E-A879-A741-C67E1D799D02}"/>
              </a:ext>
            </a:extLst>
          </p:cNvPr>
          <p:cNvSpPr/>
          <p:nvPr/>
        </p:nvSpPr>
        <p:spPr>
          <a:xfrm>
            <a:off x="4159044" y="3104535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Mục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tiêu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nghiên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cứu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DB77AD-82D4-F138-0EB0-37D4F234E70B}"/>
              </a:ext>
            </a:extLst>
          </p:cNvPr>
          <p:cNvSpPr/>
          <p:nvPr/>
        </p:nvSpPr>
        <p:spPr>
          <a:xfrm>
            <a:off x="7443017" y="4547418"/>
            <a:ext cx="3283973" cy="6489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Phương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pháp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nghiên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cứu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65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0E52DA-0647-1231-F22D-EA0E48791658}"/>
              </a:ext>
            </a:extLst>
          </p:cNvPr>
          <p:cNvSpPr/>
          <p:nvPr/>
        </p:nvSpPr>
        <p:spPr>
          <a:xfrm>
            <a:off x="-21372870" y="173047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Winform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55D85-2234-AF34-B1FC-A3BDA4AA60CE}"/>
              </a:ext>
            </a:extLst>
          </p:cNvPr>
          <p:cNvSpPr/>
          <p:nvPr/>
        </p:nvSpPr>
        <p:spPr>
          <a:xfrm>
            <a:off x="-19438732" y="2271252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IoT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632BB3-4FE3-EFED-10C5-F9BF86D71664}"/>
              </a:ext>
            </a:extLst>
          </p:cNvPr>
          <p:cNvSpPr/>
          <p:nvPr/>
        </p:nvSpPr>
        <p:spPr>
          <a:xfrm>
            <a:off x="-17243682" y="281202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Andruino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6F01AD-008A-EF05-E636-154796A0E80C}"/>
              </a:ext>
            </a:extLst>
          </p:cNvPr>
          <p:cNvSpPr/>
          <p:nvPr/>
        </p:nvSpPr>
        <p:spPr>
          <a:xfrm>
            <a:off x="-15048632" y="3352802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SQL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522769-2A53-D010-46CA-59E805AFE95C}"/>
              </a:ext>
            </a:extLst>
          </p:cNvPr>
          <p:cNvSpPr/>
          <p:nvPr/>
        </p:nvSpPr>
        <p:spPr>
          <a:xfrm>
            <a:off x="-12895368" y="389357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SerialPort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560306-C4A9-E3CF-E483-EA821F44A85B}"/>
              </a:ext>
            </a:extLst>
          </p:cNvPr>
          <p:cNvSpPr/>
          <p:nvPr/>
        </p:nvSpPr>
        <p:spPr>
          <a:xfrm>
            <a:off x="-10700318" y="4440496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Thư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viện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OneWire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33237F-4FA5-4777-B08A-BBF135853249}"/>
              </a:ext>
            </a:extLst>
          </p:cNvPr>
          <p:cNvSpPr/>
          <p:nvPr/>
        </p:nvSpPr>
        <p:spPr>
          <a:xfrm>
            <a:off x="-8569669" y="5007693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Thư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viện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DallasTemperature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4D9B4F-7B12-A302-2A6E-F77B5A39F3C0}"/>
              </a:ext>
            </a:extLst>
          </p:cNvPr>
          <p:cNvSpPr/>
          <p:nvPr/>
        </p:nvSpPr>
        <p:spPr>
          <a:xfrm>
            <a:off x="-6125616" y="5574890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API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OpenWeather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5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FAB669-EB01-55B5-3061-C7EF51923DD8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B318BF-A967-10AA-9EED-8C6A3926BC3A}"/>
              </a:ext>
            </a:extLst>
          </p:cNvPr>
          <p:cNvSpPr/>
          <p:nvPr/>
        </p:nvSpPr>
        <p:spPr>
          <a:xfrm>
            <a:off x="1106130" y="173047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Winform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DD815D-D1C4-662E-5C90-5AC73A6D986B}"/>
              </a:ext>
            </a:extLst>
          </p:cNvPr>
          <p:cNvSpPr/>
          <p:nvPr/>
        </p:nvSpPr>
        <p:spPr>
          <a:xfrm>
            <a:off x="1936958" y="2271252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IoT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674C8E-CE22-0032-DB8F-F1C939232B7A}"/>
              </a:ext>
            </a:extLst>
          </p:cNvPr>
          <p:cNvSpPr/>
          <p:nvPr/>
        </p:nvSpPr>
        <p:spPr>
          <a:xfrm>
            <a:off x="3013590" y="281202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Andruino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4BACE8-C6BB-02B2-64E2-C4230DADC250}"/>
              </a:ext>
            </a:extLst>
          </p:cNvPr>
          <p:cNvSpPr/>
          <p:nvPr/>
        </p:nvSpPr>
        <p:spPr>
          <a:xfrm>
            <a:off x="4090222" y="3352802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SQL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A91393-F9B8-AF4D-562D-B23D5521E0C8}"/>
              </a:ext>
            </a:extLst>
          </p:cNvPr>
          <p:cNvSpPr/>
          <p:nvPr/>
        </p:nvSpPr>
        <p:spPr>
          <a:xfrm>
            <a:off x="5166854" y="3893577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SerialPort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1C3EC4E-E906-2721-11A7-BE30F8B44C3F}"/>
              </a:ext>
            </a:extLst>
          </p:cNvPr>
          <p:cNvSpPr/>
          <p:nvPr/>
        </p:nvSpPr>
        <p:spPr>
          <a:xfrm>
            <a:off x="6243486" y="4460774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Thư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viện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OneWire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6124692-232F-A98B-4444-5FBE75878391}"/>
              </a:ext>
            </a:extLst>
          </p:cNvPr>
          <p:cNvSpPr/>
          <p:nvPr/>
        </p:nvSpPr>
        <p:spPr>
          <a:xfrm>
            <a:off x="7320118" y="5027971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Thư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viện</a:t>
            </a:r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DallasTemperature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CAA9FAA-30A1-7997-8FCD-D30862A5DA6E}"/>
              </a:ext>
            </a:extLst>
          </p:cNvPr>
          <p:cNvSpPr/>
          <p:nvPr/>
        </p:nvSpPr>
        <p:spPr>
          <a:xfrm>
            <a:off x="8396750" y="5595168"/>
            <a:ext cx="2153264" cy="540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API </a:t>
            </a:r>
            <a:r>
              <a:rPr lang="en-US" sz="18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OpenWeather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53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FAB669-EB01-55B5-3061-C7EF51923DD8}"/>
              </a:ext>
            </a:extLst>
          </p:cNvPr>
          <p:cNvSpPr/>
          <p:nvPr/>
        </p:nvSpPr>
        <p:spPr>
          <a:xfrm>
            <a:off x="226143" y="78658"/>
            <a:ext cx="1759975" cy="9156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B6048B-8823-0703-3A9D-278B4951A61A}"/>
              </a:ext>
            </a:extLst>
          </p:cNvPr>
          <p:cNvSpPr/>
          <p:nvPr/>
        </p:nvSpPr>
        <p:spPr>
          <a:xfrm>
            <a:off x="304800" y="3126658"/>
            <a:ext cx="2664542" cy="1219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SVN-Beast" panose="02040603050506020204" pitchFamily="18" charset="0"/>
              </a:rPr>
              <a:t>Phần</a:t>
            </a:r>
            <a:r>
              <a:rPr lang="en-US" sz="3200" dirty="0">
                <a:latin typeface="SVN-Beast" panose="02040603050506020204" pitchFamily="18" charset="0"/>
              </a:rPr>
              <a:t> </a:t>
            </a:r>
            <a:r>
              <a:rPr lang="en-US" sz="3200" dirty="0" err="1">
                <a:latin typeface="SVN-Beast" panose="02040603050506020204" pitchFamily="18" charset="0"/>
              </a:rPr>
              <a:t>cứng</a:t>
            </a:r>
            <a:r>
              <a:rPr lang="en-US" sz="3200" dirty="0">
                <a:latin typeface="SVN-Beast" panose="02040603050506020204" pitchFamily="18" charset="0"/>
              </a:rPr>
              <a:t> </a:t>
            </a:r>
          </a:p>
        </p:txBody>
      </p:sp>
      <p:pic>
        <p:nvPicPr>
          <p:cNvPr id="3" name="Picture 2" descr="A picture containing electronic component, circuit component, electronic engineering, electronics&#10;&#10;Description automatically generated">
            <a:extLst>
              <a:ext uri="{FF2B5EF4-FFF2-40B4-BE49-F238E27FC236}">
                <a16:creationId xmlns:a16="http://schemas.microsoft.com/office/drawing/2014/main" id="{79FF40BB-7541-5EB9-D7B8-4CA9AEDF4B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54461" y="1198203"/>
            <a:ext cx="1360508" cy="1222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6FC4B8-8F0E-2A33-54FD-E94AA42B3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911" y="2379176"/>
            <a:ext cx="1360508" cy="136050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03B37-D7DC-A7C4-375D-100B883EA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911" y="3890146"/>
            <a:ext cx="1360508" cy="1200370"/>
          </a:xfrm>
          <a:prstGeom prst="rect">
            <a:avLst/>
          </a:prstGeom>
          <a:noFill/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5A140F-BD41-BEEC-5294-4EF584C5CD0E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969342" y="1809624"/>
            <a:ext cx="3585119" cy="192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7C7CE4-7DD0-1C5C-DCFC-D171D256462D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2969342" y="3059430"/>
            <a:ext cx="3764569" cy="67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FB7681-9226-3B8F-4DA4-C4ACD600DE7B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969342" y="3736258"/>
            <a:ext cx="3764569" cy="754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FED835-BCEF-569F-60B8-3F2BE67E51F4}"/>
              </a:ext>
            </a:extLst>
          </p:cNvPr>
          <p:cNvSpPr txBox="1"/>
          <p:nvPr/>
        </p:nvSpPr>
        <p:spPr>
          <a:xfrm>
            <a:off x="8625408" y="1655735"/>
            <a:ext cx="2052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Anduino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UNO R3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45FCCB-B925-796D-FE4C-FCDDF339096A}"/>
              </a:ext>
            </a:extLst>
          </p:cNvPr>
          <p:cNvSpPr txBox="1"/>
          <p:nvPr/>
        </p:nvSpPr>
        <p:spPr>
          <a:xfrm>
            <a:off x="8625409" y="2972769"/>
            <a:ext cx="2713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Cảm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biến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nhiệt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độ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DS18B20</a:t>
            </a:r>
            <a:endParaRPr lang="en-US" dirty="0">
              <a:latin typeface="SVN-Beast" panose="0204060305050602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8B9235-94E9-1DB6-D9D7-388265E60A54}"/>
              </a:ext>
            </a:extLst>
          </p:cNvPr>
          <p:cNvSpPr txBox="1"/>
          <p:nvPr/>
        </p:nvSpPr>
        <p:spPr>
          <a:xfrm>
            <a:off x="8662219" y="4191969"/>
            <a:ext cx="1120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Đèn</a:t>
            </a:r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 LED</a:t>
            </a:r>
            <a:endParaRPr lang="en-US" dirty="0">
              <a:latin typeface="SVN-Beast" panose="020406030505060202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61887C6-47B7-E59A-5EC3-767F7CCCFB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r="6995"/>
          <a:stretch/>
        </p:blipFill>
        <p:spPr bwMode="auto">
          <a:xfrm>
            <a:off x="6740087" y="5057174"/>
            <a:ext cx="1360509" cy="1169602"/>
          </a:xfrm>
          <a:prstGeom prst="rect">
            <a:avLst/>
          </a:prstGeom>
          <a:noFill/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E8852B-F15D-7A5D-72FC-0E7148FF18F7}"/>
              </a:ext>
            </a:extLst>
          </p:cNvPr>
          <p:cNvCxnSpPr>
            <a:stCxn id="2" idx="3"/>
            <a:endCxn id="34" idx="1"/>
          </p:cNvCxnSpPr>
          <p:nvPr/>
        </p:nvCxnSpPr>
        <p:spPr>
          <a:xfrm>
            <a:off x="2969342" y="3736258"/>
            <a:ext cx="3770745" cy="190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6980A1-4114-A2ED-9206-1AC288F4A313}"/>
              </a:ext>
            </a:extLst>
          </p:cNvPr>
          <p:cNvSpPr txBox="1"/>
          <p:nvPr/>
        </p:nvSpPr>
        <p:spPr>
          <a:xfrm>
            <a:off x="8662219" y="5334198"/>
            <a:ext cx="1268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SVN-Beast" panose="02040603050506020204" pitchFamily="18" charset="0"/>
                <a:ea typeface="Calibri" panose="020F0502020204030204" pitchFamily="34" charset="0"/>
              </a:rPr>
              <a:t>Board Test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26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D79AAB-7B2C-E2C8-716C-E5D65F526345}"/>
              </a:ext>
            </a:extLst>
          </p:cNvPr>
          <p:cNvSpPr/>
          <p:nvPr/>
        </p:nvSpPr>
        <p:spPr>
          <a:xfrm>
            <a:off x="619432" y="1622323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TỔNG QUAN VỀ ĐỀ TÀI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49C10F-8AF7-39E1-4315-6EDE87FC2044}"/>
              </a:ext>
            </a:extLst>
          </p:cNvPr>
          <p:cNvSpPr/>
          <p:nvPr/>
        </p:nvSpPr>
        <p:spPr>
          <a:xfrm>
            <a:off x="4488425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CƠ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CE8EB-D566-85BB-1445-7EF6689F8A1E}"/>
              </a:ext>
            </a:extLst>
          </p:cNvPr>
          <p:cNvSpPr/>
          <p:nvPr/>
        </p:nvSpPr>
        <p:spPr>
          <a:xfrm>
            <a:off x="8357418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KẾT LUẬN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9A8F87-4849-2897-0612-73F16D354DEE}"/>
              </a:ext>
            </a:extLst>
          </p:cNvPr>
          <p:cNvSpPr/>
          <p:nvPr/>
        </p:nvSpPr>
        <p:spPr>
          <a:xfrm>
            <a:off x="8357419" y="1617406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PHÂN TÍCH HỆ THỐNG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817458-B4C8-E37D-2572-B03FE996E8EA}"/>
              </a:ext>
            </a:extLst>
          </p:cNvPr>
          <p:cNvSpPr/>
          <p:nvPr/>
        </p:nvSpPr>
        <p:spPr>
          <a:xfrm>
            <a:off x="619431" y="4306529"/>
            <a:ext cx="2910349" cy="15141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VN-Beast" panose="02040603050506020204" pitchFamily="18" charset="0"/>
              </a:rPr>
              <a:t>XÂY DỰNG CHƯƠNG TRÌNH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F002C9-330F-F228-4F8E-33E568227459}"/>
              </a:ext>
            </a:extLst>
          </p:cNvPr>
          <p:cNvSpPr/>
          <p:nvPr/>
        </p:nvSpPr>
        <p:spPr>
          <a:xfrm>
            <a:off x="4446638" y="3775587"/>
            <a:ext cx="2993922" cy="17993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VN-Beast" panose="02040603050506020204" pitchFamily="18" charset="0"/>
              </a:rPr>
              <a:t>NỘI DUNG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DC041F-843F-DE54-E747-47E0830B9778}"/>
              </a:ext>
            </a:extLst>
          </p:cNvPr>
          <p:cNvCxnSpPr>
            <a:stCxn id="9" idx="2"/>
            <a:endCxn id="8" idx="3"/>
          </p:cNvCxnSpPr>
          <p:nvPr/>
        </p:nvCxnSpPr>
        <p:spPr>
          <a:xfrm flipH="1">
            <a:off x="352978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B08D30-A5B2-0151-D1A3-21C05FA8A86F}"/>
              </a:ext>
            </a:extLst>
          </p:cNvPr>
          <p:cNvCxnSpPr>
            <a:stCxn id="9" idx="2"/>
            <a:endCxn id="4" idx="3"/>
          </p:cNvCxnSpPr>
          <p:nvPr/>
        </p:nvCxnSpPr>
        <p:spPr>
          <a:xfrm flipH="1" flipV="1">
            <a:off x="3529781" y="2379407"/>
            <a:ext cx="916857" cy="2295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0B7DFA-CDE6-74FC-6C27-6E7AB104D4C0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5943599" y="3131573"/>
            <a:ext cx="1" cy="6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936170-005E-8638-A8CF-35AC9FFB38A0}"/>
              </a:ext>
            </a:extLst>
          </p:cNvPr>
          <p:cNvCxnSpPr>
            <a:stCxn id="9" idx="6"/>
            <a:endCxn id="7" idx="1"/>
          </p:cNvCxnSpPr>
          <p:nvPr/>
        </p:nvCxnSpPr>
        <p:spPr>
          <a:xfrm flipV="1">
            <a:off x="7440560" y="2374490"/>
            <a:ext cx="916859" cy="230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CA4B1-BFEA-6FBF-830F-D517E46CC301}"/>
              </a:ext>
            </a:extLst>
          </p:cNvPr>
          <p:cNvCxnSpPr>
            <a:stCxn id="9" idx="6"/>
            <a:endCxn id="6" idx="1"/>
          </p:cNvCxnSpPr>
          <p:nvPr/>
        </p:nvCxnSpPr>
        <p:spPr>
          <a:xfrm>
            <a:off x="7440560" y="4675239"/>
            <a:ext cx="916858" cy="38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C36F9B0-1FD3-749B-CC3E-BFDD179E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69931" y="1341857"/>
            <a:ext cx="8691498" cy="360401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E98522-C708-A700-9CF9-83D13D22D25A}"/>
              </a:ext>
            </a:extLst>
          </p:cNvPr>
          <p:cNvSpPr txBox="1"/>
          <p:nvPr/>
        </p:nvSpPr>
        <p:spPr>
          <a:xfrm>
            <a:off x="12184625" y="4945871"/>
            <a:ext cx="386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VN-Beast" panose="02040603050506020204" pitchFamily="18" charset="0"/>
              </a:rPr>
              <a:t>Sơ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đồ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UseCase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Tổng</a:t>
            </a:r>
            <a:r>
              <a:rPr lang="en-US" dirty="0">
                <a:latin typeface="SVN-Beast" panose="02040603050506020204" pitchFamily="18" charset="0"/>
              </a:rPr>
              <a:t> </a:t>
            </a:r>
            <a:r>
              <a:rPr lang="en-US" dirty="0" err="1">
                <a:latin typeface="SVN-Beast" panose="02040603050506020204" pitchFamily="18" charset="0"/>
              </a:rPr>
              <a:t>quát</a:t>
            </a:r>
            <a:endParaRPr lang="en-US" dirty="0">
              <a:latin typeface="SVN-Beas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920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688</Words>
  <Application>Microsoft Office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SVN-Beast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 khanh</dc:creator>
  <cp:lastModifiedBy>Nguyễn Cao An</cp:lastModifiedBy>
  <cp:revision>5</cp:revision>
  <dcterms:created xsi:type="dcterms:W3CDTF">2021-04-24T02:00:46Z</dcterms:created>
  <dcterms:modified xsi:type="dcterms:W3CDTF">2023-06-29T22:49:53Z</dcterms:modified>
</cp:coreProperties>
</file>